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2" r:id="rId7"/>
    <p:sldId id="260" r:id="rId8"/>
    <p:sldId id="263" r:id="rId9"/>
    <p:sldId id="280" r:id="rId10"/>
    <p:sldId id="279" r:id="rId11"/>
    <p:sldId id="265" r:id="rId12"/>
    <p:sldId id="264" r:id="rId13"/>
    <p:sldId id="282" r:id="rId14"/>
    <p:sldId id="278" r:id="rId15"/>
    <p:sldId id="283" r:id="rId16"/>
    <p:sldId id="284" r:id="rId17"/>
    <p:sldId id="274" r:id="rId18"/>
    <p:sldId id="267" r:id="rId19"/>
    <p:sldId id="271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593"/>
    <a:srgbClr val="000000"/>
    <a:srgbClr val="66FF33"/>
    <a:srgbClr val="A5C0C9"/>
    <a:srgbClr val="CC0099"/>
    <a:srgbClr val="E18256"/>
    <a:srgbClr val="FEDFA9"/>
    <a:srgbClr val="3333FF"/>
    <a:srgbClr val="56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5D60B-28C1-E029-5B07-BBE1581CF45E}" v="6" dt="2020-11-18T15:16:01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l Thonnon" userId="S::christel.thonnon_g-o.be#ext#@belgischlimburg.onmicrosoft.com::6d600540-8b1b-402b-acd9-86efdf663a61" providerId="AD" clId="Web-{9E55D60B-28C1-E029-5B07-BBE1581CF45E}"/>
    <pc:docChg chg="addSld delSld modSld">
      <pc:chgData name="Christel Thonnon" userId="S::christel.thonnon_g-o.be#ext#@belgischlimburg.onmicrosoft.com::6d600540-8b1b-402b-acd9-86efdf663a61" providerId="AD" clId="Web-{9E55D60B-28C1-E029-5B07-BBE1581CF45E}" dt="2020-11-18T15:16:01.981" v="5"/>
      <pc:docMkLst>
        <pc:docMk/>
      </pc:docMkLst>
      <pc:sldChg chg="addSp delSp new del">
        <pc:chgData name="Christel Thonnon" userId="S::christel.thonnon_g-o.be#ext#@belgischlimburg.onmicrosoft.com::6d600540-8b1b-402b-acd9-86efdf663a61" providerId="AD" clId="Web-{9E55D60B-28C1-E029-5B07-BBE1581CF45E}" dt="2020-11-18T15:16:01.981" v="5"/>
        <pc:sldMkLst>
          <pc:docMk/>
          <pc:sldMk cId="2152581302" sldId="285"/>
        </pc:sldMkLst>
        <pc:spChg chg="add del">
          <ac:chgData name="Christel Thonnon" userId="S::christel.thonnon_g-o.be#ext#@belgischlimburg.onmicrosoft.com::6d600540-8b1b-402b-acd9-86efdf663a61" providerId="AD" clId="Web-{9E55D60B-28C1-E029-5B07-BBE1581CF45E}" dt="2020-11-18T15:15:59.122" v="4"/>
          <ac:spMkLst>
            <pc:docMk/>
            <pc:sldMk cId="2152581302" sldId="285"/>
            <ac:spMk id="2" creationId="{2E55371E-9E21-443B-B211-37193A559F99}"/>
          </ac:spMkLst>
        </pc:spChg>
        <pc:spChg chg="add del">
          <ac:chgData name="Christel Thonnon" userId="S::christel.thonnon_g-o.be#ext#@belgischlimburg.onmicrosoft.com::6d600540-8b1b-402b-acd9-86efdf663a61" providerId="AD" clId="Web-{9E55D60B-28C1-E029-5B07-BBE1581CF45E}" dt="2020-11-18T15:15:56.356" v="3"/>
          <ac:spMkLst>
            <pc:docMk/>
            <pc:sldMk cId="2152581302" sldId="285"/>
            <ac:spMk id="3" creationId="{2B91CEF5-8176-4123-84B1-3F1EDD3149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9BAC8-626A-4758-AEB3-9BD567D51AC3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7942-FFC4-4FE3-A503-5A51A0A392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91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392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82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80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0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1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C7942-FFC4-4FE3-A503-5A51A0A392F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36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685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28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6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990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29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50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73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079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477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6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43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A794-2347-4008-9E14-4EB265D997B2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A90D-6950-4BB3-BB1C-F7CF855780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41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1764" b="7481"/>
          <a:stretch/>
        </p:blipFill>
        <p:spPr bwMode="auto">
          <a:xfrm>
            <a:off x="107504" y="890648"/>
            <a:ext cx="8851694" cy="462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ontdek techniektal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4" y="5877272"/>
            <a:ext cx="2094335" cy="6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o val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35" y="5517231"/>
            <a:ext cx="18097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3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utiful colors HD Wallpaper | Background Image | 1920x1440 | ID:159601 -  Wallpaper Abyss"/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30121" y="2326145"/>
            <a:ext cx="912391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willen een </a:t>
            </a:r>
            <a:br>
              <a:rPr lang="nl-BE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nl-BE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magisch kleurenpatroon aanbrengen op een T-shirt.</a:t>
            </a:r>
          </a:p>
        </p:txBody>
      </p:sp>
      <p:sp>
        <p:nvSpPr>
          <p:cNvPr id="10" name="Rechthoek 9"/>
          <p:cNvSpPr/>
          <p:nvPr/>
        </p:nvSpPr>
        <p:spPr>
          <a:xfrm>
            <a:off x="30121" y="218986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Behoefte</a:t>
            </a:r>
          </a:p>
        </p:txBody>
      </p:sp>
    </p:spTree>
    <p:extLst>
      <p:ext uri="{BB962C8B-B14F-4D97-AF65-F5344CB8AC3E}">
        <p14:creationId xmlns:p14="http://schemas.microsoft.com/office/powerpoint/2010/main" val="103387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nking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3787" b="13289"/>
          <a:stretch/>
        </p:blipFill>
        <p:spPr bwMode="auto">
          <a:xfrm>
            <a:off x="-36512" y="0"/>
            <a:ext cx="738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 rot="1186792">
            <a:off x="3465463" y="497817"/>
            <a:ext cx="33123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6600" dirty="0">
                <a:solidFill>
                  <a:srgbClr val="E18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</a:p>
          <a:p>
            <a:pPr algn="ctr"/>
            <a:r>
              <a:rPr lang="nl-BE" sz="6600" dirty="0">
                <a:solidFill>
                  <a:srgbClr val="E18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denk je?</a:t>
            </a:r>
          </a:p>
        </p:txBody>
      </p:sp>
      <p:sp>
        <p:nvSpPr>
          <p:cNvPr id="10" name="Rechthoek 9"/>
          <p:cNvSpPr/>
          <p:nvPr/>
        </p:nvSpPr>
        <p:spPr>
          <a:xfrm>
            <a:off x="2627784" y="4509120"/>
            <a:ext cx="6608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dirty="0">
                <a:solidFill>
                  <a:srgbClr val="5085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Kunnen we door het gebruik van water, kleuren laten oplossen en mengen op textiel?</a:t>
            </a:r>
          </a:p>
        </p:txBody>
      </p:sp>
    </p:spTree>
    <p:extLst>
      <p:ext uri="{BB962C8B-B14F-4D97-AF65-F5344CB8AC3E}">
        <p14:creationId xmlns:p14="http://schemas.microsoft.com/office/powerpoint/2010/main" val="157061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 Stof in verschillende kleuren bekijken - Stad Kortrijk"/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5674"/>
          <a:stretch/>
        </p:blipFill>
        <p:spPr bwMode="auto">
          <a:xfrm>
            <a:off x="0" y="0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0375" y="2030323"/>
            <a:ext cx="82160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Benodigdheden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Witte katoenen doek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Textielstiften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Bekertje met water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Spuitje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Pot of maatbeker met elastiek </a:t>
            </a:r>
          </a:p>
        </p:txBody>
      </p:sp>
      <p:sp>
        <p:nvSpPr>
          <p:cNvPr id="10" name="Rechthoek 9"/>
          <p:cNvSpPr/>
          <p:nvPr/>
        </p:nvSpPr>
        <p:spPr>
          <a:xfrm>
            <a:off x="39433" y="168275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11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Onderzoek</a:t>
            </a:r>
          </a:p>
        </p:txBody>
      </p:sp>
    </p:spTree>
    <p:extLst>
      <p:ext uri="{BB962C8B-B14F-4D97-AF65-F5344CB8AC3E}">
        <p14:creationId xmlns:p14="http://schemas.microsoft.com/office/powerpoint/2010/main" val="41181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E46AE5D-EF0D-4739-B48F-72D30DC1D4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528734"/>
          </a:xfrm>
          <a:prstGeom prst="rect">
            <a:avLst/>
          </a:prstGeom>
        </p:spPr>
      </p:pic>
      <p:sp>
        <p:nvSpPr>
          <p:cNvPr id="4" name="AutoShape 2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0374" y="2030323"/>
            <a:ext cx="88641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Maatbeker/pot gebruiken om het doekje/T-shirt op te spannen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Enkel textielstiften gebruiken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Zo weinig mogelijk wit laten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Geen tekst of letters, wel figuren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Kleine druppeltjes water</a:t>
            </a:r>
          </a:p>
        </p:txBody>
      </p:sp>
      <p:sp>
        <p:nvSpPr>
          <p:cNvPr id="10" name="Rechthoek 9"/>
          <p:cNvSpPr/>
          <p:nvPr/>
        </p:nvSpPr>
        <p:spPr>
          <a:xfrm>
            <a:off x="39433" y="168275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329247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mma Coating &amp; Verf | Ontdek het aanbod - Coating.nl">
            <a:extLst>
              <a:ext uri="{FF2B5EF4-FFF2-40B4-BE49-F238E27FC236}">
                <a16:creationId xmlns:a16="http://schemas.microsoft.com/office/drawing/2014/main" id="{0911CDFF-83D7-4B12-AC38-EB6EC4EF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0" y="3823617"/>
            <a:ext cx="4043033" cy="30343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ltimate Tie Dye T-Shirt | Lulah Bl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r="2527" b="5536"/>
          <a:stretch/>
        </p:blipFill>
        <p:spPr bwMode="auto">
          <a:xfrm rot="20669678">
            <a:off x="1124822" y="2109310"/>
            <a:ext cx="3127277" cy="28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0" y="251993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9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Aan de slag!</a:t>
            </a:r>
          </a:p>
        </p:txBody>
      </p:sp>
      <p:pic>
        <p:nvPicPr>
          <p:cNvPr id="2" name="Picture 2" descr="Sharpie Tie Dye Creations for Tweens @ TW – HCPL TeenScene">
            <a:extLst>
              <a:ext uri="{FF2B5EF4-FFF2-40B4-BE49-F238E27FC236}">
                <a16:creationId xmlns:a16="http://schemas.microsoft.com/office/drawing/2014/main" id="{B805924C-9295-4DE0-89BE-85B45D59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6216">
            <a:off x="653374" y="5342198"/>
            <a:ext cx="1928841" cy="12707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ke Tie-Dye T-shirts with Permanent Markers | STEM Activity">
            <a:extLst>
              <a:ext uri="{FF2B5EF4-FFF2-40B4-BE49-F238E27FC236}">
                <a16:creationId xmlns:a16="http://schemas.microsoft.com/office/drawing/2014/main" id="{6FCD4BCB-9385-4877-BF70-8440A442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16039"/>
            <a:ext cx="2347975" cy="18053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19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nd holding iron laundry, ironing cloth with electric iron steam concept  in cartoon realistic illustration vector isolated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95" y="1737023"/>
            <a:ext cx="5351805" cy="512097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ree spraak bubbel PNG with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577">
            <a:off x="521113" y="416954"/>
            <a:ext cx="4335812" cy="47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 rot="19457921">
            <a:off x="542439" y="1054267"/>
            <a:ext cx="383695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Hoe kleurvast maken?</a:t>
            </a:r>
          </a:p>
        </p:txBody>
      </p:sp>
      <p:pic>
        <p:nvPicPr>
          <p:cNvPr id="11" name="Picture 2" descr="Afbeeldingsresultaat voor ontdek techniektal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06216"/>
            <a:ext cx="2094335" cy="6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2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10 Colorful Splatter (EPS, SVG) | OnlyGFX.com"/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17" y="359362"/>
            <a:ext cx="9204417" cy="61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ontdek techniektal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4" y="5877272"/>
            <a:ext cx="2094335" cy="6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1412478" y="178682"/>
            <a:ext cx="63190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1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Evalueren</a:t>
            </a:r>
          </a:p>
        </p:txBody>
      </p:sp>
      <p:pic>
        <p:nvPicPr>
          <p:cNvPr id="15372" name="Picture 12" descr="How to Respond to Negative Reviews on Amazon - AMZ Advis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5828"/>
            <a:ext cx="3156038" cy="25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2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ontdek techniektal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24" y="5877272"/>
            <a:ext cx="2094335" cy="6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Definitive Ranking of Every Skittles Flav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1"/>
          <a:stretch/>
        </p:blipFill>
        <p:spPr bwMode="auto">
          <a:xfrm>
            <a:off x="0" y="1335"/>
            <a:ext cx="9108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7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utiful colors HD Wallpaper | Background Image | 1920x1440 | ID:159601 -  Wallpaper Abyss"/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30121" y="2326145"/>
            <a:ext cx="912391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willen een </a:t>
            </a:r>
            <a:br>
              <a:rPr lang="nl-BE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nl-BE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magisch kleurenpatroon aanbrengen op een T-shirt.</a:t>
            </a:r>
          </a:p>
        </p:txBody>
      </p:sp>
      <p:sp>
        <p:nvSpPr>
          <p:cNvPr id="10" name="Rechthoek 9"/>
          <p:cNvSpPr/>
          <p:nvPr/>
        </p:nvSpPr>
        <p:spPr>
          <a:xfrm>
            <a:off x="30121" y="218986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Behoefte</a:t>
            </a:r>
          </a:p>
        </p:txBody>
      </p:sp>
    </p:spTree>
    <p:extLst>
      <p:ext uri="{BB962C8B-B14F-4D97-AF65-F5344CB8AC3E}">
        <p14:creationId xmlns:p14="http://schemas.microsoft.com/office/powerpoint/2010/main" val="213852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 Stof in verschillende kleuren bekijken - Stad Kortrijk"/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5674"/>
          <a:stretch/>
        </p:blipFill>
        <p:spPr bwMode="auto">
          <a:xfrm>
            <a:off x="0" y="0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Afbeeldingsresultaat voor kleurenkaart nederlan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0375" y="2030323"/>
            <a:ext cx="77120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Benodigdheden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2 stiften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1 plastic pot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1 satéprikker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2 (koffie)filterstrookjes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1 maatbekertje met water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Fiche met de proefopstelling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nl-BE" sz="3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39433" y="168275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11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Onderzoek</a:t>
            </a:r>
          </a:p>
        </p:txBody>
      </p:sp>
    </p:spTree>
    <p:extLst>
      <p:ext uri="{BB962C8B-B14F-4D97-AF65-F5344CB8AC3E}">
        <p14:creationId xmlns:p14="http://schemas.microsoft.com/office/powerpoint/2010/main" val="357313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inking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13289"/>
          <a:stretch/>
        </p:blipFill>
        <p:spPr bwMode="auto">
          <a:xfrm>
            <a:off x="247463" y="0"/>
            <a:ext cx="7668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 rot="1186792">
            <a:off x="3893454" y="483506"/>
            <a:ext cx="33123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6600" dirty="0">
                <a:solidFill>
                  <a:srgbClr val="E18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Wat </a:t>
            </a:r>
          </a:p>
          <a:p>
            <a:pPr algn="ctr"/>
            <a:r>
              <a:rPr lang="nl-BE" sz="6600" dirty="0">
                <a:solidFill>
                  <a:srgbClr val="E18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denk je?</a:t>
            </a:r>
          </a:p>
        </p:txBody>
      </p:sp>
      <p:sp>
        <p:nvSpPr>
          <p:cNvPr id="10" name="Rechthoek 9"/>
          <p:cNvSpPr/>
          <p:nvPr/>
        </p:nvSpPr>
        <p:spPr>
          <a:xfrm>
            <a:off x="2987824" y="4869160"/>
            <a:ext cx="66083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9600" dirty="0">
                <a:solidFill>
                  <a:srgbClr val="5085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Hypothese</a:t>
            </a:r>
          </a:p>
        </p:txBody>
      </p:sp>
    </p:spTree>
    <p:extLst>
      <p:ext uri="{BB962C8B-B14F-4D97-AF65-F5344CB8AC3E}">
        <p14:creationId xmlns:p14="http://schemas.microsoft.com/office/powerpoint/2010/main" val="116162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6" y="3437410"/>
            <a:ext cx="1256839" cy="30963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593" y="410787"/>
            <a:ext cx="4323358" cy="61229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hthoek 10"/>
          <p:cNvSpPr/>
          <p:nvPr/>
        </p:nvSpPr>
        <p:spPr>
          <a:xfrm rot="1302816">
            <a:off x="5590331" y="1903158"/>
            <a:ext cx="38369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Noteer jouw</a:t>
            </a:r>
            <a:br>
              <a:rPr lang="nl-BE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nl-BE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hypothese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2337" flipV="1">
            <a:off x="5942685" y="3600549"/>
            <a:ext cx="956645" cy="11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701" r="1790" b="1701"/>
          <a:stretch/>
        </p:blipFill>
        <p:spPr>
          <a:xfrm>
            <a:off x="1506244" y="980728"/>
            <a:ext cx="6131512" cy="58760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240"/>
            <a:ext cx="8640960" cy="1123503"/>
          </a:xfrm>
        </p:spPr>
        <p:txBody>
          <a:bodyPr>
            <a:normAutofit/>
          </a:bodyPr>
          <a:lstStyle/>
          <a:p>
            <a:r>
              <a:rPr lang="nl-BE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Primaire kleuren</a:t>
            </a:r>
          </a:p>
        </p:txBody>
      </p:sp>
    </p:spTree>
    <p:extLst>
      <p:ext uri="{BB962C8B-B14F-4D97-AF65-F5344CB8AC3E}">
        <p14:creationId xmlns:p14="http://schemas.microsoft.com/office/powerpoint/2010/main" val="140392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Online teken- en schilderlessen"/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r="15549"/>
          <a:stretch/>
        </p:blipFill>
        <p:spPr bwMode="auto">
          <a:xfrm>
            <a:off x="-29497" y="0"/>
            <a:ext cx="9173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70025"/>
          </a:xfrm>
        </p:spPr>
        <p:txBody>
          <a:bodyPr>
            <a:noAutofit/>
          </a:bodyPr>
          <a:lstStyle/>
          <a:p>
            <a:r>
              <a:rPr lang="nl-BE" sz="7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Primaire en secundaire kleuren mengen</a:t>
            </a:r>
          </a:p>
        </p:txBody>
      </p:sp>
      <p:pic>
        <p:nvPicPr>
          <p:cNvPr id="8200" name="Picture 8" descr="Artist free art clip art by | Clipart Panda - Free Clipart Images"/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/>
        </p:blipFill>
        <p:spPr bwMode="auto">
          <a:xfrm>
            <a:off x="3851920" y="2420889"/>
            <a:ext cx="38004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6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750" r="1801" b="1701"/>
          <a:stretch/>
        </p:blipFill>
        <p:spPr>
          <a:xfrm>
            <a:off x="1511660" y="1056106"/>
            <a:ext cx="6120680" cy="5801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1008112"/>
          </a:xfrm>
        </p:spPr>
        <p:txBody>
          <a:bodyPr>
            <a:noAutofit/>
          </a:bodyPr>
          <a:lstStyle/>
          <a:p>
            <a:r>
              <a:rPr lang="nl-BE" sz="5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Primaire en secundaire kleuren</a:t>
            </a:r>
          </a:p>
        </p:txBody>
      </p:sp>
    </p:spTree>
    <p:extLst>
      <p:ext uri="{BB962C8B-B14F-4D97-AF65-F5344CB8AC3E}">
        <p14:creationId xmlns:p14="http://schemas.microsoft.com/office/powerpoint/2010/main" val="1578597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D4652-495E-46DC-8457-0EEF03B041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5F9D92-0EDA-4A9B-8341-4D667CE39FED}"/>
</file>

<file path=customXml/itemProps3.xml><?xml version="1.0" encoding="utf-8"?>
<ds:datastoreItem xmlns:ds="http://schemas.openxmlformats.org/officeDocument/2006/customXml" ds:itemID="{6336A785-29BB-4462-84C7-C1E461F5CA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156</Words>
  <Application>Microsoft Office PowerPoint</Application>
  <PresentationFormat>Diavoorstelling (4:3)</PresentationFormat>
  <Paragraphs>53</Paragraphs>
  <Slides>16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Primaire kleuren</vt:lpstr>
      <vt:lpstr>Primaire en secundaire kleuren mengen</vt:lpstr>
      <vt:lpstr>Primaire en secundaire kleuren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Wendy Kusters</cp:lastModifiedBy>
  <cp:revision>57</cp:revision>
  <dcterms:created xsi:type="dcterms:W3CDTF">2018-11-05T08:22:20Z</dcterms:created>
  <dcterms:modified xsi:type="dcterms:W3CDTF">2020-11-18T15:16:06Z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